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D2251-0320-4077-9568-0AA76FEB842A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EE46-2318-4802-A3B2-5958D54B6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72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D2251-0320-4077-9568-0AA76FEB842A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EE46-2318-4802-A3B2-5958D54B6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0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D2251-0320-4077-9568-0AA76FEB842A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EE46-2318-4802-A3B2-5958D54B6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25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D2251-0320-4077-9568-0AA76FEB842A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EE46-2318-4802-A3B2-5958D54B6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9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D2251-0320-4077-9568-0AA76FEB842A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EE46-2318-4802-A3B2-5958D54B6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6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D2251-0320-4077-9568-0AA76FEB842A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EE46-2318-4802-A3B2-5958D54B6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06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D2251-0320-4077-9568-0AA76FEB842A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EE46-2318-4802-A3B2-5958D54B6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4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D2251-0320-4077-9568-0AA76FEB842A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EE46-2318-4802-A3B2-5958D54B6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60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D2251-0320-4077-9568-0AA76FEB842A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EE46-2318-4802-A3B2-5958D54B6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36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D2251-0320-4077-9568-0AA76FEB842A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EE46-2318-4802-A3B2-5958D54B6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8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D2251-0320-4077-9568-0AA76FEB842A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EE46-2318-4802-A3B2-5958D54B6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D2251-0320-4077-9568-0AA76FEB842A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7EE46-2318-4802-A3B2-5958D54B6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6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49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91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19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42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23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87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61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86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89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91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8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88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58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36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83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80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54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John</cp:lastModifiedBy>
  <cp:revision>3</cp:revision>
  <dcterms:created xsi:type="dcterms:W3CDTF">2016-05-17T20:56:04Z</dcterms:created>
  <dcterms:modified xsi:type="dcterms:W3CDTF">2016-05-17T21:16:23Z</dcterms:modified>
</cp:coreProperties>
</file>